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sldIdLst>
    <p:sldId id="268" r:id="rId6"/>
    <p:sldId id="269" r:id="rId7"/>
    <p:sldId id="256" r:id="rId8"/>
    <p:sldId id="257" r:id="rId9"/>
    <p:sldId id="258" r:id="rId10"/>
    <p:sldId id="263" r:id="rId11"/>
    <p:sldId id="259" r:id="rId12"/>
    <p:sldId id="264" r:id="rId13"/>
    <p:sldId id="260" r:id="rId14"/>
    <p:sldId id="267" r:id="rId15"/>
    <p:sldId id="261" r:id="rId16"/>
    <p:sldId id="262" r:id="rId17"/>
    <p:sldId id="265" r:id="rId18"/>
    <p:sldId id="26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05FCB2-E709-4799-A94F-3BD7136A2981}" v="1" dt="2023-02-25T12:21:20.0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108" y="5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Kenneally" userId="60856603-5f3e-43c2-8636-7d49c2188663" providerId="ADAL" clId="{7805FCB2-E709-4799-A94F-3BD7136A2981}"/>
    <pc:docChg chg="custSel addSld modSld">
      <pc:chgData name="Thomas Kenneally" userId="60856603-5f3e-43c2-8636-7d49c2188663" providerId="ADAL" clId="{7805FCB2-E709-4799-A94F-3BD7136A2981}" dt="2023-02-25T12:23:03.158" v="242" actId="20577"/>
      <pc:docMkLst>
        <pc:docMk/>
      </pc:docMkLst>
      <pc:sldChg chg="modSp add mod">
        <pc:chgData name="Thomas Kenneally" userId="60856603-5f3e-43c2-8636-7d49c2188663" providerId="ADAL" clId="{7805FCB2-E709-4799-A94F-3BD7136A2981}" dt="2023-02-25T12:23:03.158" v="242" actId="20577"/>
        <pc:sldMkLst>
          <pc:docMk/>
          <pc:sldMk cId="3941763405" sldId="267"/>
        </pc:sldMkLst>
        <pc:spChg chg="mod">
          <ac:chgData name="Thomas Kenneally" userId="60856603-5f3e-43c2-8636-7d49c2188663" providerId="ADAL" clId="{7805FCB2-E709-4799-A94F-3BD7136A2981}" dt="2023-02-25T12:23:03.158" v="242" actId="20577"/>
          <ac:spMkLst>
            <pc:docMk/>
            <pc:sldMk cId="3941763405" sldId="267"/>
            <ac:spMk id="3" creationId="{A3E9A7D9-4975-97DB-0275-3D6620709E0D}"/>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75C0D-4292-4447-2A4B-AB3B60D5DC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C7B23F7F-B97F-0426-CE7D-501D8EC08E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1B4007A9-36F2-6681-C862-7981BCF40C5C}"/>
              </a:ext>
            </a:extLst>
          </p:cNvPr>
          <p:cNvSpPr>
            <a:spLocks noGrp="1"/>
          </p:cNvSpPr>
          <p:nvPr>
            <p:ph type="dt" sz="half" idx="10"/>
          </p:nvPr>
        </p:nvSpPr>
        <p:spPr/>
        <p:txBody>
          <a:bodyPr/>
          <a:lstStyle/>
          <a:p>
            <a:fld id="{2840BE4F-8E23-407E-B7C7-BEAE919F17A7}" type="datetimeFigureOut">
              <a:rPr lang="en-AU" smtClean="0"/>
              <a:t>26/02/2023</a:t>
            </a:fld>
            <a:endParaRPr lang="en-AU"/>
          </a:p>
        </p:txBody>
      </p:sp>
      <p:sp>
        <p:nvSpPr>
          <p:cNvPr id="5" name="Footer Placeholder 4">
            <a:extLst>
              <a:ext uri="{FF2B5EF4-FFF2-40B4-BE49-F238E27FC236}">
                <a16:creationId xmlns:a16="http://schemas.microsoft.com/office/drawing/2014/main" id="{2F0D7F35-53C0-30FE-394A-4AC8C1EEF99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9EEC95F-D0C5-31AB-D811-201870488637}"/>
              </a:ext>
            </a:extLst>
          </p:cNvPr>
          <p:cNvSpPr>
            <a:spLocks noGrp="1"/>
          </p:cNvSpPr>
          <p:nvPr>
            <p:ph type="sldNum" sz="quarter" idx="12"/>
          </p:nvPr>
        </p:nvSpPr>
        <p:spPr/>
        <p:txBody>
          <a:bodyPr/>
          <a:lstStyle/>
          <a:p>
            <a:fld id="{3DAC518D-33A4-4FE0-8D61-5CBAB411EBF0}" type="slidenum">
              <a:rPr lang="en-AU" smtClean="0"/>
              <a:t>‹#›</a:t>
            </a:fld>
            <a:endParaRPr lang="en-AU"/>
          </a:p>
        </p:txBody>
      </p:sp>
    </p:spTree>
    <p:extLst>
      <p:ext uri="{BB962C8B-B14F-4D97-AF65-F5344CB8AC3E}">
        <p14:creationId xmlns:p14="http://schemas.microsoft.com/office/powerpoint/2010/main" val="3366187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6E73E-A3BE-6FC9-0F19-FC00FA7D8C9D}"/>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BD62CB8E-B8DA-CF66-0172-65F90F79F2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B5B8421-FC61-7366-3577-6ECDD7FBD1AF}"/>
              </a:ext>
            </a:extLst>
          </p:cNvPr>
          <p:cNvSpPr>
            <a:spLocks noGrp="1"/>
          </p:cNvSpPr>
          <p:nvPr>
            <p:ph type="dt" sz="half" idx="10"/>
          </p:nvPr>
        </p:nvSpPr>
        <p:spPr/>
        <p:txBody>
          <a:bodyPr/>
          <a:lstStyle/>
          <a:p>
            <a:fld id="{2840BE4F-8E23-407E-B7C7-BEAE919F17A7}" type="datetimeFigureOut">
              <a:rPr lang="en-AU" smtClean="0"/>
              <a:t>26/02/2023</a:t>
            </a:fld>
            <a:endParaRPr lang="en-AU"/>
          </a:p>
        </p:txBody>
      </p:sp>
      <p:sp>
        <p:nvSpPr>
          <p:cNvPr id="5" name="Footer Placeholder 4">
            <a:extLst>
              <a:ext uri="{FF2B5EF4-FFF2-40B4-BE49-F238E27FC236}">
                <a16:creationId xmlns:a16="http://schemas.microsoft.com/office/drawing/2014/main" id="{6FF3A2E0-271D-D623-FBC0-A92D8765278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85C5222-1F50-ECB2-D98E-6A6EEB2DD2D8}"/>
              </a:ext>
            </a:extLst>
          </p:cNvPr>
          <p:cNvSpPr>
            <a:spLocks noGrp="1"/>
          </p:cNvSpPr>
          <p:nvPr>
            <p:ph type="sldNum" sz="quarter" idx="12"/>
          </p:nvPr>
        </p:nvSpPr>
        <p:spPr/>
        <p:txBody>
          <a:bodyPr/>
          <a:lstStyle/>
          <a:p>
            <a:fld id="{3DAC518D-33A4-4FE0-8D61-5CBAB411EBF0}" type="slidenum">
              <a:rPr lang="en-AU" smtClean="0"/>
              <a:t>‹#›</a:t>
            </a:fld>
            <a:endParaRPr lang="en-AU"/>
          </a:p>
        </p:txBody>
      </p:sp>
    </p:spTree>
    <p:extLst>
      <p:ext uri="{BB962C8B-B14F-4D97-AF65-F5344CB8AC3E}">
        <p14:creationId xmlns:p14="http://schemas.microsoft.com/office/powerpoint/2010/main" val="1593559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ADFBD2-FEDB-807B-BDF4-F9928CBAC35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8841BDB7-007F-D31A-A6E5-5D0461A51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656B657-27E2-4365-0484-BA7D4C16E31A}"/>
              </a:ext>
            </a:extLst>
          </p:cNvPr>
          <p:cNvSpPr>
            <a:spLocks noGrp="1"/>
          </p:cNvSpPr>
          <p:nvPr>
            <p:ph type="dt" sz="half" idx="10"/>
          </p:nvPr>
        </p:nvSpPr>
        <p:spPr/>
        <p:txBody>
          <a:bodyPr/>
          <a:lstStyle/>
          <a:p>
            <a:fld id="{2840BE4F-8E23-407E-B7C7-BEAE919F17A7}" type="datetimeFigureOut">
              <a:rPr lang="en-AU" smtClean="0"/>
              <a:t>26/02/2023</a:t>
            </a:fld>
            <a:endParaRPr lang="en-AU"/>
          </a:p>
        </p:txBody>
      </p:sp>
      <p:sp>
        <p:nvSpPr>
          <p:cNvPr id="5" name="Footer Placeholder 4">
            <a:extLst>
              <a:ext uri="{FF2B5EF4-FFF2-40B4-BE49-F238E27FC236}">
                <a16:creationId xmlns:a16="http://schemas.microsoft.com/office/drawing/2014/main" id="{E373A3F5-77F0-32FA-C6BE-0BFE13C73C9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FCFE6D2-E8E9-17FF-205F-36D3DA998D7E}"/>
              </a:ext>
            </a:extLst>
          </p:cNvPr>
          <p:cNvSpPr>
            <a:spLocks noGrp="1"/>
          </p:cNvSpPr>
          <p:nvPr>
            <p:ph type="sldNum" sz="quarter" idx="12"/>
          </p:nvPr>
        </p:nvSpPr>
        <p:spPr/>
        <p:txBody>
          <a:bodyPr/>
          <a:lstStyle/>
          <a:p>
            <a:fld id="{3DAC518D-33A4-4FE0-8D61-5CBAB411EBF0}" type="slidenum">
              <a:rPr lang="en-AU" smtClean="0"/>
              <a:t>‹#›</a:t>
            </a:fld>
            <a:endParaRPr lang="en-AU"/>
          </a:p>
        </p:txBody>
      </p:sp>
    </p:spTree>
    <p:extLst>
      <p:ext uri="{BB962C8B-B14F-4D97-AF65-F5344CB8AC3E}">
        <p14:creationId xmlns:p14="http://schemas.microsoft.com/office/powerpoint/2010/main" val="2231869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2/26/2023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693587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2/26/2023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2862018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2/26/2023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0048183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2/26/2023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1160694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2/26/2023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8537210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2/26/2023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5357307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2/26/2023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652242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2/26/2023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200154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014DE-B59B-DA40-E72B-83A040532E2E}"/>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61668BAC-2D9F-AB89-191B-FB37312FFC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2601A14-4009-14EF-B964-547061FA14CA}"/>
              </a:ext>
            </a:extLst>
          </p:cNvPr>
          <p:cNvSpPr>
            <a:spLocks noGrp="1"/>
          </p:cNvSpPr>
          <p:nvPr>
            <p:ph type="dt" sz="half" idx="10"/>
          </p:nvPr>
        </p:nvSpPr>
        <p:spPr/>
        <p:txBody>
          <a:bodyPr/>
          <a:lstStyle/>
          <a:p>
            <a:fld id="{2840BE4F-8E23-407E-B7C7-BEAE919F17A7}" type="datetimeFigureOut">
              <a:rPr lang="en-AU" smtClean="0"/>
              <a:t>26/02/2023</a:t>
            </a:fld>
            <a:endParaRPr lang="en-AU"/>
          </a:p>
        </p:txBody>
      </p:sp>
      <p:sp>
        <p:nvSpPr>
          <p:cNvPr id="5" name="Footer Placeholder 4">
            <a:extLst>
              <a:ext uri="{FF2B5EF4-FFF2-40B4-BE49-F238E27FC236}">
                <a16:creationId xmlns:a16="http://schemas.microsoft.com/office/drawing/2014/main" id="{F910253D-346D-73F5-E27A-1362B5943D3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4D4ACE7-CE2D-F855-9B13-78A69DC95BFF}"/>
              </a:ext>
            </a:extLst>
          </p:cNvPr>
          <p:cNvSpPr>
            <a:spLocks noGrp="1"/>
          </p:cNvSpPr>
          <p:nvPr>
            <p:ph type="sldNum" sz="quarter" idx="12"/>
          </p:nvPr>
        </p:nvSpPr>
        <p:spPr/>
        <p:txBody>
          <a:bodyPr/>
          <a:lstStyle/>
          <a:p>
            <a:fld id="{3DAC518D-33A4-4FE0-8D61-5CBAB411EBF0}" type="slidenum">
              <a:rPr lang="en-AU" smtClean="0"/>
              <a:t>‹#›</a:t>
            </a:fld>
            <a:endParaRPr lang="en-AU"/>
          </a:p>
        </p:txBody>
      </p:sp>
    </p:spTree>
    <p:extLst>
      <p:ext uri="{BB962C8B-B14F-4D97-AF65-F5344CB8AC3E}">
        <p14:creationId xmlns:p14="http://schemas.microsoft.com/office/powerpoint/2010/main" val="9653985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2/26/2023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9052860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2/26/2023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7657662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2/26/2023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737235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2/26/2023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2379576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2/26/2023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4114789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2/26/2023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6457748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2/26/2023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9998947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2/26/2023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2011768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2/26/2023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722568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12D5A-E84A-987E-8C9D-E8195AB919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8DE29FC8-FBB3-F882-132D-7A4D66617A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7C6F9F-1B90-79B5-5AE5-DD0545519A0F}"/>
              </a:ext>
            </a:extLst>
          </p:cNvPr>
          <p:cNvSpPr>
            <a:spLocks noGrp="1"/>
          </p:cNvSpPr>
          <p:nvPr>
            <p:ph type="dt" sz="half" idx="10"/>
          </p:nvPr>
        </p:nvSpPr>
        <p:spPr/>
        <p:txBody>
          <a:bodyPr/>
          <a:lstStyle/>
          <a:p>
            <a:fld id="{2840BE4F-8E23-407E-B7C7-BEAE919F17A7}" type="datetimeFigureOut">
              <a:rPr lang="en-AU" smtClean="0"/>
              <a:t>26/02/2023</a:t>
            </a:fld>
            <a:endParaRPr lang="en-AU"/>
          </a:p>
        </p:txBody>
      </p:sp>
      <p:sp>
        <p:nvSpPr>
          <p:cNvPr id="5" name="Footer Placeholder 4">
            <a:extLst>
              <a:ext uri="{FF2B5EF4-FFF2-40B4-BE49-F238E27FC236}">
                <a16:creationId xmlns:a16="http://schemas.microsoft.com/office/drawing/2014/main" id="{7A2B746F-CA58-1050-1D65-EFF112DDE9C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CC3040C-487D-72DC-6AFE-345BE7ABA84F}"/>
              </a:ext>
            </a:extLst>
          </p:cNvPr>
          <p:cNvSpPr>
            <a:spLocks noGrp="1"/>
          </p:cNvSpPr>
          <p:nvPr>
            <p:ph type="sldNum" sz="quarter" idx="12"/>
          </p:nvPr>
        </p:nvSpPr>
        <p:spPr/>
        <p:txBody>
          <a:bodyPr/>
          <a:lstStyle/>
          <a:p>
            <a:fld id="{3DAC518D-33A4-4FE0-8D61-5CBAB411EBF0}" type="slidenum">
              <a:rPr lang="en-AU" smtClean="0"/>
              <a:t>‹#›</a:t>
            </a:fld>
            <a:endParaRPr lang="en-AU"/>
          </a:p>
        </p:txBody>
      </p:sp>
    </p:spTree>
    <p:extLst>
      <p:ext uri="{BB962C8B-B14F-4D97-AF65-F5344CB8AC3E}">
        <p14:creationId xmlns:p14="http://schemas.microsoft.com/office/powerpoint/2010/main" val="2449965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D0E2F-EFF9-8750-55FC-9E8FA03D9313}"/>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C5B9401-32A4-3635-C298-FC19F9E920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2CB8C8E8-A1EE-30CD-8356-13ECD74247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84662D78-71D9-30DC-9417-CF18A548B618}"/>
              </a:ext>
            </a:extLst>
          </p:cNvPr>
          <p:cNvSpPr>
            <a:spLocks noGrp="1"/>
          </p:cNvSpPr>
          <p:nvPr>
            <p:ph type="dt" sz="half" idx="10"/>
          </p:nvPr>
        </p:nvSpPr>
        <p:spPr/>
        <p:txBody>
          <a:bodyPr/>
          <a:lstStyle/>
          <a:p>
            <a:fld id="{2840BE4F-8E23-407E-B7C7-BEAE919F17A7}" type="datetimeFigureOut">
              <a:rPr lang="en-AU" smtClean="0"/>
              <a:t>26/02/2023</a:t>
            </a:fld>
            <a:endParaRPr lang="en-AU"/>
          </a:p>
        </p:txBody>
      </p:sp>
      <p:sp>
        <p:nvSpPr>
          <p:cNvPr id="6" name="Footer Placeholder 5">
            <a:extLst>
              <a:ext uri="{FF2B5EF4-FFF2-40B4-BE49-F238E27FC236}">
                <a16:creationId xmlns:a16="http://schemas.microsoft.com/office/drawing/2014/main" id="{A3BE3819-70DA-096F-3B0E-EB7F12F4CAA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B633D2E3-7BA7-A16A-2E03-7B8EDF281449}"/>
              </a:ext>
            </a:extLst>
          </p:cNvPr>
          <p:cNvSpPr>
            <a:spLocks noGrp="1"/>
          </p:cNvSpPr>
          <p:nvPr>
            <p:ph type="sldNum" sz="quarter" idx="12"/>
          </p:nvPr>
        </p:nvSpPr>
        <p:spPr/>
        <p:txBody>
          <a:bodyPr/>
          <a:lstStyle/>
          <a:p>
            <a:fld id="{3DAC518D-33A4-4FE0-8D61-5CBAB411EBF0}" type="slidenum">
              <a:rPr lang="en-AU" smtClean="0"/>
              <a:t>‹#›</a:t>
            </a:fld>
            <a:endParaRPr lang="en-AU"/>
          </a:p>
        </p:txBody>
      </p:sp>
    </p:spTree>
    <p:extLst>
      <p:ext uri="{BB962C8B-B14F-4D97-AF65-F5344CB8AC3E}">
        <p14:creationId xmlns:p14="http://schemas.microsoft.com/office/powerpoint/2010/main" val="2668562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6F617-7139-B4B8-17FD-B0ECD74CB4B6}"/>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54E7C044-8B68-EF1A-24E3-8D10E4AB21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B86130-974F-A142-4435-05C3546743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82BA290B-E89F-55C7-313F-2C462A485D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CCF5B2-6A14-0780-59D2-8F4FFF8B9C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3CC2EE45-3E95-C560-7B3F-EE10DA840098}"/>
              </a:ext>
            </a:extLst>
          </p:cNvPr>
          <p:cNvSpPr>
            <a:spLocks noGrp="1"/>
          </p:cNvSpPr>
          <p:nvPr>
            <p:ph type="dt" sz="half" idx="10"/>
          </p:nvPr>
        </p:nvSpPr>
        <p:spPr/>
        <p:txBody>
          <a:bodyPr/>
          <a:lstStyle/>
          <a:p>
            <a:fld id="{2840BE4F-8E23-407E-B7C7-BEAE919F17A7}" type="datetimeFigureOut">
              <a:rPr lang="en-AU" smtClean="0"/>
              <a:t>26/02/2023</a:t>
            </a:fld>
            <a:endParaRPr lang="en-AU"/>
          </a:p>
        </p:txBody>
      </p:sp>
      <p:sp>
        <p:nvSpPr>
          <p:cNvPr id="8" name="Footer Placeholder 7">
            <a:extLst>
              <a:ext uri="{FF2B5EF4-FFF2-40B4-BE49-F238E27FC236}">
                <a16:creationId xmlns:a16="http://schemas.microsoft.com/office/drawing/2014/main" id="{8A4F4649-BA59-D20B-D839-92943D9ECEB2}"/>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B355E441-D8AA-DE4D-5C87-92DF8388EDD6}"/>
              </a:ext>
            </a:extLst>
          </p:cNvPr>
          <p:cNvSpPr>
            <a:spLocks noGrp="1"/>
          </p:cNvSpPr>
          <p:nvPr>
            <p:ph type="sldNum" sz="quarter" idx="12"/>
          </p:nvPr>
        </p:nvSpPr>
        <p:spPr/>
        <p:txBody>
          <a:bodyPr/>
          <a:lstStyle/>
          <a:p>
            <a:fld id="{3DAC518D-33A4-4FE0-8D61-5CBAB411EBF0}" type="slidenum">
              <a:rPr lang="en-AU" smtClean="0"/>
              <a:t>‹#›</a:t>
            </a:fld>
            <a:endParaRPr lang="en-AU"/>
          </a:p>
        </p:txBody>
      </p:sp>
    </p:spTree>
    <p:extLst>
      <p:ext uri="{BB962C8B-B14F-4D97-AF65-F5344CB8AC3E}">
        <p14:creationId xmlns:p14="http://schemas.microsoft.com/office/powerpoint/2010/main" val="620137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A489D-790A-50D9-CC14-B737553E6985}"/>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7A1A1A80-AB29-FB26-6B82-DA4586EBD0BC}"/>
              </a:ext>
            </a:extLst>
          </p:cNvPr>
          <p:cNvSpPr>
            <a:spLocks noGrp="1"/>
          </p:cNvSpPr>
          <p:nvPr>
            <p:ph type="dt" sz="half" idx="10"/>
          </p:nvPr>
        </p:nvSpPr>
        <p:spPr/>
        <p:txBody>
          <a:bodyPr/>
          <a:lstStyle/>
          <a:p>
            <a:fld id="{2840BE4F-8E23-407E-B7C7-BEAE919F17A7}" type="datetimeFigureOut">
              <a:rPr lang="en-AU" smtClean="0"/>
              <a:t>26/02/2023</a:t>
            </a:fld>
            <a:endParaRPr lang="en-AU"/>
          </a:p>
        </p:txBody>
      </p:sp>
      <p:sp>
        <p:nvSpPr>
          <p:cNvPr id="4" name="Footer Placeholder 3">
            <a:extLst>
              <a:ext uri="{FF2B5EF4-FFF2-40B4-BE49-F238E27FC236}">
                <a16:creationId xmlns:a16="http://schemas.microsoft.com/office/drawing/2014/main" id="{FF84DAD5-7221-2673-18B3-742B3B10617D}"/>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BEF1AF2B-DA1B-3522-A2D1-E0DE606EE54E}"/>
              </a:ext>
            </a:extLst>
          </p:cNvPr>
          <p:cNvSpPr>
            <a:spLocks noGrp="1"/>
          </p:cNvSpPr>
          <p:nvPr>
            <p:ph type="sldNum" sz="quarter" idx="12"/>
          </p:nvPr>
        </p:nvSpPr>
        <p:spPr/>
        <p:txBody>
          <a:bodyPr/>
          <a:lstStyle/>
          <a:p>
            <a:fld id="{3DAC518D-33A4-4FE0-8D61-5CBAB411EBF0}" type="slidenum">
              <a:rPr lang="en-AU" smtClean="0"/>
              <a:t>‹#›</a:t>
            </a:fld>
            <a:endParaRPr lang="en-AU"/>
          </a:p>
        </p:txBody>
      </p:sp>
    </p:spTree>
    <p:extLst>
      <p:ext uri="{BB962C8B-B14F-4D97-AF65-F5344CB8AC3E}">
        <p14:creationId xmlns:p14="http://schemas.microsoft.com/office/powerpoint/2010/main" val="171538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F96F94-6C6E-16F5-6552-DAE17A30002B}"/>
              </a:ext>
            </a:extLst>
          </p:cNvPr>
          <p:cNvSpPr>
            <a:spLocks noGrp="1"/>
          </p:cNvSpPr>
          <p:nvPr>
            <p:ph type="dt" sz="half" idx="10"/>
          </p:nvPr>
        </p:nvSpPr>
        <p:spPr/>
        <p:txBody>
          <a:bodyPr/>
          <a:lstStyle/>
          <a:p>
            <a:fld id="{2840BE4F-8E23-407E-B7C7-BEAE919F17A7}" type="datetimeFigureOut">
              <a:rPr lang="en-AU" smtClean="0"/>
              <a:t>26/02/2023</a:t>
            </a:fld>
            <a:endParaRPr lang="en-AU"/>
          </a:p>
        </p:txBody>
      </p:sp>
      <p:sp>
        <p:nvSpPr>
          <p:cNvPr id="3" name="Footer Placeholder 2">
            <a:extLst>
              <a:ext uri="{FF2B5EF4-FFF2-40B4-BE49-F238E27FC236}">
                <a16:creationId xmlns:a16="http://schemas.microsoft.com/office/drawing/2014/main" id="{12BAA28C-B784-B9B6-CCD7-FC5A8DDBF263}"/>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63317F1B-824C-9D14-10CB-3F1A325D49AE}"/>
              </a:ext>
            </a:extLst>
          </p:cNvPr>
          <p:cNvSpPr>
            <a:spLocks noGrp="1"/>
          </p:cNvSpPr>
          <p:nvPr>
            <p:ph type="sldNum" sz="quarter" idx="12"/>
          </p:nvPr>
        </p:nvSpPr>
        <p:spPr/>
        <p:txBody>
          <a:bodyPr/>
          <a:lstStyle/>
          <a:p>
            <a:fld id="{3DAC518D-33A4-4FE0-8D61-5CBAB411EBF0}" type="slidenum">
              <a:rPr lang="en-AU" smtClean="0"/>
              <a:t>‹#›</a:t>
            </a:fld>
            <a:endParaRPr lang="en-AU"/>
          </a:p>
        </p:txBody>
      </p:sp>
    </p:spTree>
    <p:extLst>
      <p:ext uri="{BB962C8B-B14F-4D97-AF65-F5344CB8AC3E}">
        <p14:creationId xmlns:p14="http://schemas.microsoft.com/office/powerpoint/2010/main" val="1015803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47A25-66A4-F438-355A-F081822068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2563C0E2-A643-B2AA-6688-56D768690C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BEA76E5A-1348-688A-9DB8-2DDBF89A86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6A28A4-4D05-8009-34D1-18EDF17AE901}"/>
              </a:ext>
            </a:extLst>
          </p:cNvPr>
          <p:cNvSpPr>
            <a:spLocks noGrp="1"/>
          </p:cNvSpPr>
          <p:nvPr>
            <p:ph type="dt" sz="half" idx="10"/>
          </p:nvPr>
        </p:nvSpPr>
        <p:spPr/>
        <p:txBody>
          <a:bodyPr/>
          <a:lstStyle/>
          <a:p>
            <a:fld id="{2840BE4F-8E23-407E-B7C7-BEAE919F17A7}" type="datetimeFigureOut">
              <a:rPr lang="en-AU" smtClean="0"/>
              <a:t>26/02/2023</a:t>
            </a:fld>
            <a:endParaRPr lang="en-AU"/>
          </a:p>
        </p:txBody>
      </p:sp>
      <p:sp>
        <p:nvSpPr>
          <p:cNvPr id="6" name="Footer Placeholder 5">
            <a:extLst>
              <a:ext uri="{FF2B5EF4-FFF2-40B4-BE49-F238E27FC236}">
                <a16:creationId xmlns:a16="http://schemas.microsoft.com/office/drawing/2014/main" id="{3C6BB721-5F20-76BB-44DB-2F9380E9C207}"/>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9E4290B7-B47A-67AC-F2F0-F44FED5AE951}"/>
              </a:ext>
            </a:extLst>
          </p:cNvPr>
          <p:cNvSpPr>
            <a:spLocks noGrp="1"/>
          </p:cNvSpPr>
          <p:nvPr>
            <p:ph type="sldNum" sz="quarter" idx="12"/>
          </p:nvPr>
        </p:nvSpPr>
        <p:spPr/>
        <p:txBody>
          <a:bodyPr/>
          <a:lstStyle/>
          <a:p>
            <a:fld id="{3DAC518D-33A4-4FE0-8D61-5CBAB411EBF0}" type="slidenum">
              <a:rPr lang="en-AU" smtClean="0"/>
              <a:t>‹#›</a:t>
            </a:fld>
            <a:endParaRPr lang="en-AU"/>
          </a:p>
        </p:txBody>
      </p:sp>
    </p:spTree>
    <p:extLst>
      <p:ext uri="{BB962C8B-B14F-4D97-AF65-F5344CB8AC3E}">
        <p14:creationId xmlns:p14="http://schemas.microsoft.com/office/powerpoint/2010/main" val="1460661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2F89D-4052-C327-3572-B4E7F6FBF9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17091C85-B76C-43D4-51F7-BA9DD4D952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E7577FBA-9340-FC4B-A353-A091BF2923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82AE94-4323-8A75-F634-0D542E20A2BF}"/>
              </a:ext>
            </a:extLst>
          </p:cNvPr>
          <p:cNvSpPr>
            <a:spLocks noGrp="1"/>
          </p:cNvSpPr>
          <p:nvPr>
            <p:ph type="dt" sz="half" idx="10"/>
          </p:nvPr>
        </p:nvSpPr>
        <p:spPr/>
        <p:txBody>
          <a:bodyPr/>
          <a:lstStyle/>
          <a:p>
            <a:fld id="{2840BE4F-8E23-407E-B7C7-BEAE919F17A7}" type="datetimeFigureOut">
              <a:rPr lang="en-AU" smtClean="0"/>
              <a:t>26/02/2023</a:t>
            </a:fld>
            <a:endParaRPr lang="en-AU"/>
          </a:p>
        </p:txBody>
      </p:sp>
      <p:sp>
        <p:nvSpPr>
          <p:cNvPr id="6" name="Footer Placeholder 5">
            <a:extLst>
              <a:ext uri="{FF2B5EF4-FFF2-40B4-BE49-F238E27FC236}">
                <a16:creationId xmlns:a16="http://schemas.microsoft.com/office/drawing/2014/main" id="{27FAB32F-186A-5EA3-1744-0ED44DE7B2E9}"/>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C5764769-430A-A21A-A6BC-54D8E79EDEA7}"/>
              </a:ext>
            </a:extLst>
          </p:cNvPr>
          <p:cNvSpPr>
            <a:spLocks noGrp="1"/>
          </p:cNvSpPr>
          <p:nvPr>
            <p:ph type="sldNum" sz="quarter" idx="12"/>
          </p:nvPr>
        </p:nvSpPr>
        <p:spPr/>
        <p:txBody>
          <a:bodyPr/>
          <a:lstStyle/>
          <a:p>
            <a:fld id="{3DAC518D-33A4-4FE0-8D61-5CBAB411EBF0}" type="slidenum">
              <a:rPr lang="en-AU" smtClean="0"/>
              <a:t>‹#›</a:t>
            </a:fld>
            <a:endParaRPr lang="en-AU"/>
          </a:p>
        </p:txBody>
      </p:sp>
    </p:spTree>
    <p:extLst>
      <p:ext uri="{BB962C8B-B14F-4D97-AF65-F5344CB8AC3E}">
        <p14:creationId xmlns:p14="http://schemas.microsoft.com/office/powerpoint/2010/main" val="2772865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D0659A-9361-4D4D-113F-A035D51325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F277AD8A-FB05-DC05-6EB6-9A804452D6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35AAECD-DA07-7068-0758-253B82D03F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40BE4F-8E23-407E-B7C7-BEAE919F17A7}" type="datetimeFigureOut">
              <a:rPr lang="en-AU" smtClean="0"/>
              <a:t>26/02/2023</a:t>
            </a:fld>
            <a:endParaRPr lang="en-AU"/>
          </a:p>
        </p:txBody>
      </p:sp>
      <p:sp>
        <p:nvSpPr>
          <p:cNvPr id="5" name="Footer Placeholder 4">
            <a:extLst>
              <a:ext uri="{FF2B5EF4-FFF2-40B4-BE49-F238E27FC236}">
                <a16:creationId xmlns:a16="http://schemas.microsoft.com/office/drawing/2014/main" id="{369ACD2A-6A6C-B360-8EA4-9CF7CBAAB9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A00603E3-58B0-D59C-7F83-E7C5D86F85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AC518D-33A4-4FE0-8D61-5CBAB411EBF0}" type="slidenum">
              <a:rPr lang="en-AU" smtClean="0"/>
              <a:t>‹#›</a:t>
            </a:fld>
            <a:endParaRPr lang="en-AU"/>
          </a:p>
        </p:txBody>
      </p:sp>
    </p:spTree>
    <p:extLst>
      <p:ext uri="{BB962C8B-B14F-4D97-AF65-F5344CB8AC3E}">
        <p14:creationId xmlns:p14="http://schemas.microsoft.com/office/powerpoint/2010/main" val="9010903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2/26/2023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350936116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55B8B-B08E-41DE-92E0-F14EAB1565D6}"/>
              </a:ext>
            </a:extLst>
          </p:cNvPr>
          <p:cNvSpPr>
            <a:spLocks noGrp="1"/>
          </p:cNvSpPr>
          <p:nvPr>
            <p:ph type="ctrTitle"/>
          </p:nvPr>
        </p:nvSpPr>
        <p:spPr>
          <a:xfrm>
            <a:off x="858077" y="236585"/>
            <a:ext cx="10088217" cy="836841"/>
          </a:xfrm>
        </p:spPr>
        <p:txBody>
          <a:bodyPr>
            <a:normAutofit/>
          </a:bodyPr>
          <a:lstStyle/>
          <a:p>
            <a:r>
              <a:rPr lang="en-US" sz="4400" b="1"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latin typeface="Arial" panose="020B0604020202020204" pitchFamily="34" charset="0"/>
                <a:cs typeface="Arial" panose="020B0604020202020204" pitchFamily="34" charset="0"/>
              </a:rPr>
              <a:t>Psalm 1:1-2 (NIV)</a:t>
            </a:r>
          </a:p>
        </p:txBody>
      </p:sp>
      <p:sp>
        <p:nvSpPr>
          <p:cNvPr id="5" name="TextBox 4">
            <a:extLst>
              <a:ext uri="{FF2B5EF4-FFF2-40B4-BE49-F238E27FC236}">
                <a16:creationId xmlns:a16="http://schemas.microsoft.com/office/drawing/2014/main" id="{108C6E15-B990-4403-AE5F-6A53D6E3C87A}"/>
              </a:ext>
            </a:extLst>
          </p:cNvPr>
          <p:cNvSpPr txBox="1"/>
          <p:nvPr/>
        </p:nvSpPr>
        <p:spPr>
          <a:xfrm>
            <a:off x="559901" y="1073426"/>
            <a:ext cx="10684568" cy="32624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4DE3A">
                  <a:lumMod val="60000"/>
                  <a:lumOff val="40000"/>
                </a:srgbClr>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Arial" panose="020B0604020202020204" pitchFamily="34" charset="0"/>
              </a:rPr>
              <a:t>1</a:t>
            </a:r>
            <a:r>
              <a:rPr kumimoji="0" lang="en-US" sz="3200" b="0" i="0" u="none" strike="noStrike" kern="1200" cap="none" spc="0" normalizeH="0" baseline="0" noProof="0" dirty="0">
                <a:ln>
                  <a:noFill/>
                </a:ln>
                <a:solidFill>
                  <a:prstClr val="white"/>
                </a:solidFill>
                <a:effectLst/>
                <a:uLnTx/>
                <a:uFillTx/>
                <a:latin typeface="Corbel" panose="020B0503020204020204"/>
                <a:ea typeface="+mn-ea"/>
                <a:cs typeface="+mn-cs"/>
              </a:rPr>
              <a:t> </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Blessed is the man who does not walk in the counsel of the wicked or stand in the way of sinners or sit in the seat of mockers.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 </a:t>
            </a:r>
            <a:r>
              <a:rPr kumimoji="0" lang="en-US" sz="18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Arial" panose="020B0604020202020204" pitchFamily="34" charset="0"/>
              </a:rPr>
              <a:t>2</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 But his delight is in the law of the Lord, and on his law he meditates day and night. </a:t>
            </a:r>
          </a:p>
        </p:txBody>
      </p:sp>
    </p:spTree>
    <p:extLst>
      <p:ext uri="{BB962C8B-B14F-4D97-AF65-F5344CB8AC3E}">
        <p14:creationId xmlns:p14="http://schemas.microsoft.com/office/powerpoint/2010/main" val="1196751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BF967-DD35-EC52-D5FC-1AD61AF959E2}"/>
              </a:ext>
            </a:extLst>
          </p:cNvPr>
          <p:cNvSpPr>
            <a:spLocks noGrp="1"/>
          </p:cNvSpPr>
          <p:nvPr>
            <p:ph type="title"/>
          </p:nvPr>
        </p:nvSpPr>
        <p:spPr/>
        <p:txBody>
          <a:bodyPr/>
          <a:lstStyle/>
          <a:p>
            <a:r>
              <a:rPr lang="en-GB" dirty="0"/>
              <a:t>Joshua 1:8</a:t>
            </a:r>
            <a:endParaRPr lang="en-AU" dirty="0"/>
          </a:p>
        </p:txBody>
      </p:sp>
      <p:sp>
        <p:nvSpPr>
          <p:cNvPr id="3" name="Content Placeholder 2">
            <a:extLst>
              <a:ext uri="{FF2B5EF4-FFF2-40B4-BE49-F238E27FC236}">
                <a16:creationId xmlns:a16="http://schemas.microsoft.com/office/drawing/2014/main" id="{A3E9A7D9-4975-97DB-0275-3D6620709E0D}"/>
              </a:ext>
            </a:extLst>
          </p:cNvPr>
          <p:cNvSpPr>
            <a:spLocks noGrp="1"/>
          </p:cNvSpPr>
          <p:nvPr>
            <p:ph idx="1"/>
          </p:nvPr>
        </p:nvSpPr>
        <p:spPr/>
        <p:txBody>
          <a:bodyPr>
            <a:normAutofit/>
          </a:bodyPr>
          <a:lstStyle/>
          <a:p>
            <a:r>
              <a:rPr lang="en-GB" sz="3600" dirty="0"/>
              <a:t>We need to be able to actually say the words of scripture, we need to know them</a:t>
            </a:r>
          </a:p>
          <a:p>
            <a:endParaRPr lang="en-GB" sz="3600" dirty="0"/>
          </a:p>
          <a:p>
            <a:r>
              <a:rPr lang="en-GB" sz="3600" dirty="0"/>
              <a:t>We also need to reflect and mediate on them so we can apply them to </a:t>
            </a:r>
            <a:r>
              <a:rPr lang="en-GB" sz="3600"/>
              <a:t>our context.</a:t>
            </a:r>
            <a:endParaRPr lang="en-AU" sz="3600" dirty="0"/>
          </a:p>
        </p:txBody>
      </p:sp>
    </p:spTree>
    <p:extLst>
      <p:ext uri="{BB962C8B-B14F-4D97-AF65-F5344CB8AC3E}">
        <p14:creationId xmlns:p14="http://schemas.microsoft.com/office/powerpoint/2010/main" val="3941763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BF967-DD35-EC52-D5FC-1AD61AF959E2}"/>
              </a:ext>
            </a:extLst>
          </p:cNvPr>
          <p:cNvSpPr>
            <a:spLocks noGrp="1"/>
          </p:cNvSpPr>
          <p:nvPr>
            <p:ph type="title"/>
          </p:nvPr>
        </p:nvSpPr>
        <p:spPr/>
        <p:txBody>
          <a:bodyPr/>
          <a:lstStyle/>
          <a:p>
            <a:r>
              <a:rPr lang="en-GB" dirty="0"/>
              <a:t>Psalm 1:1-2</a:t>
            </a:r>
            <a:endParaRPr lang="en-AU" dirty="0"/>
          </a:p>
        </p:txBody>
      </p:sp>
      <p:sp>
        <p:nvSpPr>
          <p:cNvPr id="3" name="Content Placeholder 2">
            <a:extLst>
              <a:ext uri="{FF2B5EF4-FFF2-40B4-BE49-F238E27FC236}">
                <a16:creationId xmlns:a16="http://schemas.microsoft.com/office/drawing/2014/main" id="{A3E9A7D9-4975-97DB-0275-3D6620709E0D}"/>
              </a:ext>
            </a:extLst>
          </p:cNvPr>
          <p:cNvSpPr>
            <a:spLocks noGrp="1"/>
          </p:cNvSpPr>
          <p:nvPr>
            <p:ph idx="1"/>
          </p:nvPr>
        </p:nvSpPr>
        <p:spPr/>
        <p:txBody>
          <a:bodyPr>
            <a:normAutofit/>
          </a:bodyPr>
          <a:lstStyle/>
          <a:p>
            <a:r>
              <a:rPr lang="en-GB" sz="3600" dirty="0"/>
              <a:t>Blessed is the one who does not walk in step with the wicked or stand in the way that sinners take or sit in the company of mockers, but whose delight is in the law of the LORD, and who meditates on his law day and night.</a:t>
            </a:r>
            <a:endParaRPr lang="en-AU" sz="3600" dirty="0"/>
          </a:p>
        </p:txBody>
      </p:sp>
    </p:spTree>
    <p:extLst>
      <p:ext uri="{BB962C8B-B14F-4D97-AF65-F5344CB8AC3E}">
        <p14:creationId xmlns:p14="http://schemas.microsoft.com/office/powerpoint/2010/main" val="1863467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BF967-DD35-EC52-D5FC-1AD61AF959E2}"/>
              </a:ext>
            </a:extLst>
          </p:cNvPr>
          <p:cNvSpPr>
            <a:spLocks noGrp="1"/>
          </p:cNvSpPr>
          <p:nvPr>
            <p:ph type="title"/>
          </p:nvPr>
        </p:nvSpPr>
        <p:spPr/>
        <p:txBody>
          <a:bodyPr/>
          <a:lstStyle/>
          <a:p>
            <a:r>
              <a:rPr lang="en-GB" dirty="0"/>
              <a:t>1 Thessalonians 5:16-18</a:t>
            </a:r>
            <a:endParaRPr lang="en-AU" dirty="0"/>
          </a:p>
        </p:txBody>
      </p:sp>
      <p:sp>
        <p:nvSpPr>
          <p:cNvPr id="3" name="Content Placeholder 2">
            <a:extLst>
              <a:ext uri="{FF2B5EF4-FFF2-40B4-BE49-F238E27FC236}">
                <a16:creationId xmlns:a16="http://schemas.microsoft.com/office/drawing/2014/main" id="{A3E9A7D9-4975-97DB-0275-3D6620709E0D}"/>
              </a:ext>
            </a:extLst>
          </p:cNvPr>
          <p:cNvSpPr>
            <a:spLocks noGrp="1"/>
          </p:cNvSpPr>
          <p:nvPr>
            <p:ph idx="1"/>
          </p:nvPr>
        </p:nvSpPr>
        <p:spPr/>
        <p:txBody>
          <a:bodyPr>
            <a:normAutofit/>
          </a:bodyPr>
          <a:lstStyle/>
          <a:p>
            <a:r>
              <a:rPr lang="en-GB" sz="3600" dirty="0"/>
              <a:t>Rejoice always, pray without ceasing, give thanks in all circumstances; for this is the will of God in Christ Jesus for you.</a:t>
            </a:r>
            <a:endParaRPr lang="en-AU" sz="3600" dirty="0"/>
          </a:p>
        </p:txBody>
      </p:sp>
    </p:spTree>
    <p:extLst>
      <p:ext uri="{BB962C8B-B14F-4D97-AF65-F5344CB8AC3E}">
        <p14:creationId xmlns:p14="http://schemas.microsoft.com/office/powerpoint/2010/main" val="4071312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BF967-DD35-EC52-D5FC-1AD61AF959E2}"/>
              </a:ext>
            </a:extLst>
          </p:cNvPr>
          <p:cNvSpPr>
            <a:spLocks noGrp="1"/>
          </p:cNvSpPr>
          <p:nvPr>
            <p:ph type="title"/>
          </p:nvPr>
        </p:nvSpPr>
        <p:spPr/>
        <p:txBody>
          <a:bodyPr/>
          <a:lstStyle/>
          <a:p>
            <a:r>
              <a:rPr lang="en-GB" sz="4400" dirty="0"/>
              <a:t>Colossians 3:16</a:t>
            </a:r>
            <a:endParaRPr lang="en-AU" dirty="0"/>
          </a:p>
        </p:txBody>
      </p:sp>
      <p:sp>
        <p:nvSpPr>
          <p:cNvPr id="3" name="Content Placeholder 2">
            <a:extLst>
              <a:ext uri="{FF2B5EF4-FFF2-40B4-BE49-F238E27FC236}">
                <a16:creationId xmlns:a16="http://schemas.microsoft.com/office/drawing/2014/main" id="{A3E9A7D9-4975-97DB-0275-3D6620709E0D}"/>
              </a:ext>
            </a:extLst>
          </p:cNvPr>
          <p:cNvSpPr>
            <a:spLocks noGrp="1"/>
          </p:cNvSpPr>
          <p:nvPr>
            <p:ph idx="1"/>
          </p:nvPr>
        </p:nvSpPr>
        <p:spPr/>
        <p:txBody>
          <a:bodyPr>
            <a:normAutofit/>
          </a:bodyPr>
          <a:lstStyle/>
          <a:p>
            <a:r>
              <a:rPr lang="en-GB" sz="4000" dirty="0"/>
              <a:t>Let the word of Christ dwell in you richly, teaching and admonishing one another in all wisdom, singing psalms and hymns and spiritual songs, with thankfulness in your hearts to God.</a:t>
            </a:r>
            <a:endParaRPr lang="en-AU" sz="4000" dirty="0"/>
          </a:p>
        </p:txBody>
      </p:sp>
    </p:spTree>
    <p:extLst>
      <p:ext uri="{BB962C8B-B14F-4D97-AF65-F5344CB8AC3E}">
        <p14:creationId xmlns:p14="http://schemas.microsoft.com/office/powerpoint/2010/main" val="1565822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BF967-DD35-EC52-D5FC-1AD61AF959E2}"/>
              </a:ext>
            </a:extLst>
          </p:cNvPr>
          <p:cNvSpPr>
            <a:spLocks noGrp="1"/>
          </p:cNvSpPr>
          <p:nvPr>
            <p:ph type="title"/>
          </p:nvPr>
        </p:nvSpPr>
        <p:spPr/>
        <p:txBody>
          <a:bodyPr/>
          <a:lstStyle/>
          <a:p>
            <a:r>
              <a:rPr lang="en-GB" dirty="0"/>
              <a:t>The challenge</a:t>
            </a:r>
            <a:endParaRPr lang="en-AU" dirty="0"/>
          </a:p>
        </p:txBody>
      </p:sp>
      <p:sp>
        <p:nvSpPr>
          <p:cNvPr id="3" name="Content Placeholder 2">
            <a:extLst>
              <a:ext uri="{FF2B5EF4-FFF2-40B4-BE49-F238E27FC236}">
                <a16:creationId xmlns:a16="http://schemas.microsoft.com/office/drawing/2014/main" id="{A3E9A7D9-4975-97DB-0275-3D6620709E0D}"/>
              </a:ext>
            </a:extLst>
          </p:cNvPr>
          <p:cNvSpPr>
            <a:spLocks noGrp="1"/>
          </p:cNvSpPr>
          <p:nvPr>
            <p:ph idx="1"/>
          </p:nvPr>
        </p:nvSpPr>
        <p:spPr/>
        <p:txBody>
          <a:bodyPr>
            <a:normAutofit/>
          </a:bodyPr>
          <a:lstStyle/>
          <a:p>
            <a:r>
              <a:rPr lang="en-GB" sz="3600" dirty="0"/>
              <a:t>Read a passage and mediate on it for 10 minutes a day</a:t>
            </a:r>
          </a:p>
          <a:p>
            <a:endParaRPr lang="en-GB" sz="3600" dirty="0"/>
          </a:p>
          <a:p>
            <a:r>
              <a:rPr lang="en-GB" sz="3600" dirty="0"/>
              <a:t>Pray for 10 minutes a day, you can break it up as much as you want.</a:t>
            </a:r>
            <a:endParaRPr lang="en-AU" sz="3600" dirty="0"/>
          </a:p>
        </p:txBody>
      </p:sp>
    </p:spTree>
    <p:extLst>
      <p:ext uri="{BB962C8B-B14F-4D97-AF65-F5344CB8AC3E}">
        <p14:creationId xmlns:p14="http://schemas.microsoft.com/office/powerpoint/2010/main" val="1236547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55B8B-B08E-41DE-92E0-F14EAB1565D6}"/>
              </a:ext>
            </a:extLst>
          </p:cNvPr>
          <p:cNvSpPr>
            <a:spLocks noGrp="1"/>
          </p:cNvSpPr>
          <p:nvPr>
            <p:ph type="ctrTitle"/>
          </p:nvPr>
        </p:nvSpPr>
        <p:spPr>
          <a:xfrm>
            <a:off x="858077" y="236585"/>
            <a:ext cx="10088217" cy="836841"/>
          </a:xfrm>
        </p:spPr>
        <p:txBody>
          <a:bodyPr>
            <a:normAutofit/>
          </a:bodyPr>
          <a:lstStyle/>
          <a:p>
            <a:r>
              <a:rPr lang="en-US" sz="4400" b="1"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latin typeface="Arial" panose="020B0604020202020204" pitchFamily="34" charset="0"/>
                <a:cs typeface="Arial" panose="020B0604020202020204" pitchFamily="34" charset="0"/>
              </a:rPr>
              <a:t>1 Thessalonians 5:16-18 (NIV)</a:t>
            </a:r>
          </a:p>
        </p:txBody>
      </p:sp>
      <p:sp>
        <p:nvSpPr>
          <p:cNvPr id="5" name="TextBox 4">
            <a:extLst>
              <a:ext uri="{FF2B5EF4-FFF2-40B4-BE49-F238E27FC236}">
                <a16:creationId xmlns:a16="http://schemas.microsoft.com/office/drawing/2014/main" id="{108C6E15-B990-4403-AE5F-6A53D6E3C87A}"/>
              </a:ext>
            </a:extLst>
          </p:cNvPr>
          <p:cNvSpPr txBox="1"/>
          <p:nvPr/>
        </p:nvSpPr>
        <p:spPr>
          <a:xfrm>
            <a:off x="559901" y="1073426"/>
            <a:ext cx="10684568" cy="32624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4DE3A">
                  <a:lumMod val="60000"/>
                  <a:lumOff val="40000"/>
                </a:srgbClr>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94D7E4">
                    <a:lumMod val="75000"/>
                  </a:srgbClr>
                </a:solidFill>
                <a:effectLst/>
                <a:uLnTx/>
                <a:uFillTx/>
                <a:latin typeface="Arial" panose="020B0604020202020204" pitchFamily="34" charset="0"/>
                <a:ea typeface="+mn-ea"/>
                <a:cs typeface="Arial" panose="020B0604020202020204" pitchFamily="34" charset="0"/>
              </a:rPr>
              <a:t>16</a:t>
            </a:r>
            <a:r>
              <a:rPr kumimoji="0" lang="en-US" sz="3200" b="0" i="0" u="none" strike="noStrike" kern="1200" cap="none" spc="0" normalizeH="0" baseline="0" noProof="0">
                <a:ln>
                  <a:noFill/>
                </a:ln>
                <a:solidFill>
                  <a:srgbClr val="FFFF00"/>
                </a:solidFill>
                <a:effectLst/>
                <a:uLnTx/>
                <a:uFillTx/>
                <a:latin typeface="Arial" panose="020B0604020202020204" pitchFamily="34" charset="0"/>
                <a:ea typeface="+mn-ea"/>
                <a:cs typeface="+mn-cs"/>
              </a:rPr>
              <a:t>Be </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joyful always;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Arial" panose="020B0604020202020204" pitchFamily="34" charset="0"/>
              </a:rPr>
              <a:t>17</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pray continually;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Arial" panose="020B0604020202020204" pitchFamily="34" charset="0"/>
              </a:rPr>
              <a:t>18</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give thanks in all circumstances, for this is God's will for you in Christ Jesus. </a:t>
            </a:r>
          </a:p>
        </p:txBody>
      </p:sp>
    </p:spTree>
    <p:extLst>
      <p:ext uri="{BB962C8B-B14F-4D97-AF65-F5344CB8AC3E}">
        <p14:creationId xmlns:p14="http://schemas.microsoft.com/office/powerpoint/2010/main" val="3560927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F4AF8-B420-0BCF-60E8-E41060E7374F}"/>
              </a:ext>
            </a:extLst>
          </p:cNvPr>
          <p:cNvSpPr>
            <a:spLocks noGrp="1"/>
          </p:cNvSpPr>
          <p:nvPr>
            <p:ph type="ctrTitle"/>
          </p:nvPr>
        </p:nvSpPr>
        <p:spPr/>
        <p:txBody>
          <a:bodyPr/>
          <a:lstStyle/>
          <a:p>
            <a:endParaRPr lang="en-AU"/>
          </a:p>
        </p:txBody>
      </p:sp>
      <p:sp>
        <p:nvSpPr>
          <p:cNvPr id="3" name="Subtitle 2">
            <a:extLst>
              <a:ext uri="{FF2B5EF4-FFF2-40B4-BE49-F238E27FC236}">
                <a16:creationId xmlns:a16="http://schemas.microsoft.com/office/drawing/2014/main" id="{EE0BB6CD-0409-3844-5ECF-38D84956D8CC}"/>
              </a:ext>
            </a:extLst>
          </p:cNvPr>
          <p:cNvSpPr>
            <a:spLocks noGrp="1"/>
          </p:cNvSpPr>
          <p:nvPr>
            <p:ph type="subTitle" idx="1"/>
          </p:nvPr>
        </p:nvSpPr>
        <p:spPr/>
        <p:txBody>
          <a:bodyPr/>
          <a:lstStyle/>
          <a:p>
            <a:endParaRPr lang="en-AU"/>
          </a:p>
        </p:txBody>
      </p:sp>
    </p:spTree>
    <p:extLst>
      <p:ext uri="{BB962C8B-B14F-4D97-AF65-F5344CB8AC3E}">
        <p14:creationId xmlns:p14="http://schemas.microsoft.com/office/powerpoint/2010/main" val="1881461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BF967-DD35-EC52-D5FC-1AD61AF959E2}"/>
              </a:ext>
            </a:extLst>
          </p:cNvPr>
          <p:cNvSpPr>
            <a:spLocks noGrp="1"/>
          </p:cNvSpPr>
          <p:nvPr>
            <p:ph type="title"/>
          </p:nvPr>
        </p:nvSpPr>
        <p:spPr/>
        <p:txBody>
          <a:bodyPr/>
          <a:lstStyle/>
          <a:p>
            <a:r>
              <a:rPr lang="en-AU" dirty="0"/>
              <a:t>Relationship that are broken</a:t>
            </a:r>
          </a:p>
        </p:txBody>
      </p:sp>
      <p:sp>
        <p:nvSpPr>
          <p:cNvPr id="3" name="Content Placeholder 2">
            <a:extLst>
              <a:ext uri="{FF2B5EF4-FFF2-40B4-BE49-F238E27FC236}">
                <a16:creationId xmlns:a16="http://schemas.microsoft.com/office/drawing/2014/main" id="{A3E9A7D9-4975-97DB-0275-3D6620709E0D}"/>
              </a:ext>
            </a:extLst>
          </p:cNvPr>
          <p:cNvSpPr>
            <a:spLocks noGrp="1"/>
          </p:cNvSpPr>
          <p:nvPr>
            <p:ph idx="1"/>
          </p:nvPr>
        </p:nvSpPr>
        <p:spPr/>
        <p:txBody>
          <a:bodyPr>
            <a:normAutofit/>
          </a:bodyPr>
          <a:lstStyle/>
          <a:p>
            <a:r>
              <a:rPr lang="en-AU" sz="3600" dirty="0"/>
              <a:t>Relationship with God</a:t>
            </a:r>
          </a:p>
          <a:p>
            <a:r>
              <a:rPr lang="en-AU" sz="3600" dirty="0"/>
              <a:t>Relationship with Ourselves</a:t>
            </a:r>
          </a:p>
          <a:p>
            <a:r>
              <a:rPr lang="en-AU" sz="3600" dirty="0"/>
              <a:t>Relationship with Others</a:t>
            </a:r>
          </a:p>
          <a:p>
            <a:r>
              <a:rPr lang="en-AU" sz="3600" dirty="0"/>
              <a:t>Relationship with Creation as a whole.</a:t>
            </a:r>
          </a:p>
        </p:txBody>
      </p:sp>
    </p:spTree>
    <p:extLst>
      <p:ext uri="{BB962C8B-B14F-4D97-AF65-F5344CB8AC3E}">
        <p14:creationId xmlns:p14="http://schemas.microsoft.com/office/powerpoint/2010/main" val="856413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BF967-DD35-EC52-D5FC-1AD61AF959E2}"/>
              </a:ext>
            </a:extLst>
          </p:cNvPr>
          <p:cNvSpPr>
            <a:spLocks noGrp="1"/>
          </p:cNvSpPr>
          <p:nvPr>
            <p:ph type="title"/>
          </p:nvPr>
        </p:nvSpPr>
        <p:spPr/>
        <p:txBody>
          <a:bodyPr/>
          <a:lstStyle/>
          <a:p>
            <a:r>
              <a:rPr lang="en-GB" dirty="0"/>
              <a:t>1 Timothy 4:7-8</a:t>
            </a:r>
            <a:endParaRPr lang="en-AU" dirty="0"/>
          </a:p>
        </p:txBody>
      </p:sp>
      <p:sp>
        <p:nvSpPr>
          <p:cNvPr id="3" name="Content Placeholder 2">
            <a:extLst>
              <a:ext uri="{FF2B5EF4-FFF2-40B4-BE49-F238E27FC236}">
                <a16:creationId xmlns:a16="http://schemas.microsoft.com/office/drawing/2014/main" id="{A3E9A7D9-4975-97DB-0275-3D6620709E0D}"/>
              </a:ext>
            </a:extLst>
          </p:cNvPr>
          <p:cNvSpPr>
            <a:spLocks noGrp="1"/>
          </p:cNvSpPr>
          <p:nvPr>
            <p:ph idx="1"/>
          </p:nvPr>
        </p:nvSpPr>
        <p:spPr/>
        <p:txBody>
          <a:bodyPr>
            <a:normAutofit/>
          </a:bodyPr>
          <a:lstStyle/>
          <a:p>
            <a:r>
              <a:rPr lang="en-GB" sz="3600" dirty="0"/>
              <a:t>Have nothing to do with irreverent, silly myths. Rather train yourself for godliness; for while bodily training is of some value, godliness is of value in every way, as it holds promise for the present life and also for the life to come.</a:t>
            </a:r>
            <a:endParaRPr lang="en-AU" sz="3600" dirty="0"/>
          </a:p>
        </p:txBody>
      </p:sp>
    </p:spTree>
    <p:extLst>
      <p:ext uri="{BB962C8B-B14F-4D97-AF65-F5344CB8AC3E}">
        <p14:creationId xmlns:p14="http://schemas.microsoft.com/office/powerpoint/2010/main" val="1358662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BF967-DD35-EC52-D5FC-1AD61AF959E2}"/>
              </a:ext>
            </a:extLst>
          </p:cNvPr>
          <p:cNvSpPr>
            <a:spLocks noGrp="1"/>
          </p:cNvSpPr>
          <p:nvPr>
            <p:ph type="title"/>
          </p:nvPr>
        </p:nvSpPr>
        <p:spPr/>
        <p:txBody>
          <a:bodyPr/>
          <a:lstStyle/>
          <a:p>
            <a:r>
              <a:rPr lang="en-GB" dirty="0"/>
              <a:t>1 Timothy 4:7-8</a:t>
            </a:r>
            <a:endParaRPr lang="en-AU" dirty="0"/>
          </a:p>
        </p:txBody>
      </p:sp>
      <p:sp>
        <p:nvSpPr>
          <p:cNvPr id="3" name="Content Placeholder 2">
            <a:extLst>
              <a:ext uri="{FF2B5EF4-FFF2-40B4-BE49-F238E27FC236}">
                <a16:creationId xmlns:a16="http://schemas.microsoft.com/office/drawing/2014/main" id="{A3E9A7D9-4975-97DB-0275-3D6620709E0D}"/>
              </a:ext>
            </a:extLst>
          </p:cNvPr>
          <p:cNvSpPr>
            <a:spLocks noGrp="1"/>
          </p:cNvSpPr>
          <p:nvPr>
            <p:ph idx="1"/>
          </p:nvPr>
        </p:nvSpPr>
        <p:spPr/>
        <p:txBody>
          <a:bodyPr>
            <a:normAutofit/>
          </a:bodyPr>
          <a:lstStyle/>
          <a:p>
            <a:r>
              <a:rPr lang="en-GB" sz="3600" dirty="0"/>
              <a:t>Active Participation in Spiritual Disciplines is required</a:t>
            </a:r>
          </a:p>
          <a:p>
            <a:r>
              <a:rPr lang="en-GB" sz="3600" dirty="0"/>
              <a:t>We can focus on the more immediate value if that’s what helps us to lead to God. </a:t>
            </a:r>
            <a:endParaRPr lang="en-AU" sz="3600" dirty="0"/>
          </a:p>
        </p:txBody>
      </p:sp>
    </p:spTree>
    <p:extLst>
      <p:ext uri="{BB962C8B-B14F-4D97-AF65-F5344CB8AC3E}">
        <p14:creationId xmlns:p14="http://schemas.microsoft.com/office/powerpoint/2010/main" val="136892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BF967-DD35-EC52-D5FC-1AD61AF959E2}"/>
              </a:ext>
            </a:extLst>
          </p:cNvPr>
          <p:cNvSpPr>
            <a:spLocks noGrp="1"/>
          </p:cNvSpPr>
          <p:nvPr>
            <p:ph type="title"/>
          </p:nvPr>
        </p:nvSpPr>
        <p:spPr/>
        <p:txBody>
          <a:bodyPr/>
          <a:lstStyle/>
          <a:p>
            <a:r>
              <a:rPr lang="en-GB" dirty="0"/>
              <a:t>2 Timothy 3:16-17</a:t>
            </a:r>
            <a:endParaRPr lang="en-AU" dirty="0"/>
          </a:p>
        </p:txBody>
      </p:sp>
      <p:sp>
        <p:nvSpPr>
          <p:cNvPr id="3" name="Content Placeholder 2">
            <a:extLst>
              <a:ext uri="{FF2B5EF4-FFF2-40B4-BE49-F238E27FC236}">
                <a16:creationId xmlns:a16="http://schemas.microsoft.com/office/drawing/2014/main" id="{A3E9A7D9-4975-97DB-0275-3D6620709E0D}"/>
              </a:ext>
            </a:extLst>
          </p:cNvPr>
          <p:cNvSpPr>
            <a:spLocks noGrp="1"/>
          </p:cNvSpPr>
          <p:nvPr>
            <p:ph idx="1"/>
          </p:nvPr>
        </p:nvSpPr>
        <p:spPr/>
        <p:txBody>
          <a:bodyPr>
            <a:normAutofit/>
          </a:bodyPr>
          <a:lstStyle/>
          <a:p>
            <a:r>
              <a:rPr lang="en-GB" sz="3600" dirty="0"/>
              <a:t>All Scripture is breathed out by God and profitable for teaching, for reproof, for correction, and for training in righteousness, that the man of God may be complete, equipped for every good work.</a:t>
            </a:r>
            <a:endParaRPr lang="en-AU" sz="3600" dirty="0"/>
          </a:p>
        </p:txBody>
      </p:sp>
    </p:spTree>
    <p:extLst>
      <p:ext uri="{BB962C8B-B14F-4D97-AF65-F5344CB8AC3E}">
        <p14:creationId xmlns:p14="http://schemas.microsoft.com/office/powerpoint/2010/main" val="1083330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BF967-DD35-EC52-D5FC-1AD61AF959E2}"/>
              </a:ext>
            </a:extLst>
          </p:cNvPr>
          <p:cNvSpPr>
            <a:spLocks noGrp="1"/>
          </p:cNvSpPr>
          <p:nvPr>
            <p:ph type="title"/>
          </p:nvPr>
        </p:nvSpPr>
        <p:spPr/>
        <p:txBody>
          <a:bodyPr/>
          <a:lstStyle/>
          <a:p>
            <a:r>
              <a:rPr lang="en-GB" dirty="0"/>
              <a:t>2 Timothy 3:16-17</a:t>
            </a:r>
            <a:endParaRPr lang="en-AU" dirty="0"/>
          </a:p>
        </p:txBody>
      </p:sp>
      <p:sp>
        <p:nvSpPr>
          <p:cNvPr id="3" name="Content Placeholder 2">
            <a:extLst>
              <a:ext uri="{FF2B5EF4-FFF2-40B4-BE49-F238E27FC236}">
                <a16:creationId xmlns:a16="http://schemas.microsoft.com/office/drawing/2014/main" id="{A3E9A7D9-4975-97DB-0275-3D6620709E0D}"/>
              </a:ext>
            </a:extLst>
          </p:cNvPr>
          <p:cNvSpPr>
            <a:spLocks noGrp="1"/>
          </p:cNvSpPr>
          <p:nvPr>
            <p:ph idx="1"/>
          </p:nvPr>
        </p:nvSpPr>
        <p:spPr/>
        <p:txBody>
          <a:bodyPr>
            <a:normAutofit/>
          </a:bodyPr>
          <a:lstStyle/>
          <a:p>
            <a:r>
              <a:rPr lang="en-GB" sz="3600" dirty="0"/>
              <a:t>Scripture is God-Breathed </a:t>
            </a:r>
          </a:p>
          <a:p>
            <a:r>
              <a:rPr lang="en-GB" sz="3600" dirty="0"/>
              <a:t>Scripture is good for correcting and for our training</a:t>
            </a:r>
            <a:endParaRPr lang="en-AU" sz="3600" dirty="0"/>
          </a:p>
        </p:txBody>
      </p:sp>
    </p:spTree>
    <p:extLst>
      <p:ext uri="{BB962C8B-B14F-4D97-AF65-F5344CB8AC3E}">
        <p14:creationId xmlns:p14="http://schemas.microsoft.com/office/powerpoint/2010/main" val="3119218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BF967-DD35-EC52-D5FC-1AD61AF959E2}"/>
              </a:ext>
            </a:extLst>
          </p:cNvPr>
          <p:cNvSpPr>
            <a:spLocks noGrp="1"/>
          </p:cNvSpPr>
          <p:nvPr>
            <p:ph type="title"/>
          </p:nvPr>
        </p:nvSpPr>
        <p:spPr/>
        <p:txBody>
          <a:bodyPr/>
          <a:lstStyle/>
          <a:p>
            <a:r>
              <a:rPr lang="en-GB" dirty="0"/>
              <a:t>Joshua 1:8</a:t>
            </a:r>
            <a:endParaRPr lang="en-AU" dirty="0"/>
          </a:p>
        </p:txBody>
      </p:sp>
      <p:sp>
        <p:nvSpPr>
          <p:cNvPr id="3" name="Content Placeholder 2">
            <a:extLst>
              <a:ext uri="{FF2B5EF4-FFF2-40B4-BE49-F238E27FC236}">
                <a16:creationId xmlns:a16="http://schemas.microsoft.com/office/drawing/2014/main" id="{A3E9A7D9-4975-97DB-0275-3D6620709E0D}"/>
              </a:ext>
            </a:extLst>
          </p:cNvPr>
          <p:cNvSpPr>
            <a:spLocks noGrp="1"/>
          </p:cNvSpPr>
          <p:nvPr>
            <p:ph idx="1"/>
          </p:nvPr>
        </p:nvSpPr>
        <p:spPr/>
        <p:txBody>
          <a:bodyPr>
            <a:normAutofit/>
          </a:bodyPr>
          <a:lstStyle/>
          <a:p>
            <a:r>
              <a:rPr lang="en-GB" sz="3600" dirty="0"/>
              <a:t>This Book of the Law shall not depart from your mouth, but you shall meditate on it day and night, so that you may be careful to do according to all that is written in it. For then you will make your way prosperous, and then you will have good success</a:t>
            </a:r>
            <a:endParaRPr lang="en-AU" sz="3600" dirty="0"/>
          </a:p>
        </p:txBody>
      </p:sp>
    </p:spTree>
    <p:extLst>
      <p:ext uri="{BB962C8B-B14F-4D97-AF65-F5344CB8AC3E}">
        <p14:creationId xmlns:p14="http://schemas.microsoft.com/office/powerpoint/2010/main" val="7586090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C8B16D8065F064AA0FF5C31ACD0AC29" ma:contentTypeVersion="2" ma:contentTypeDescription="Create a new document." ma:contentTypeScope="" ma:versionID="94c497e71d68c1a7c6094e8f4f14eb9a">
  <xsd:schema xmlns:xsd="http://www.w3.org/2001/XMLSchema" xmlns:xs="http://www.w3.org/2001/XMLSchema" xmlns:p="http://schemas.microsoft.com/office/2006/metadata/properties" xmlns:ns3="39dd3979-23d6-4eda-844c-e94d85e045c5" targetNamespace="http://schemas.microsoft.com/office/2006/metadata/properties" ma:root="true" ma:fieldsID="c9ae277c11c0b2db175cd9811182890f" ns3:_="">
    <xsd:import namespace="39dd3979-23d6-4eda-844c-e94d85e045c5"/>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dd3979-23d6-4eda-844c-e94d85e045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DE0E536-DFF3-4E9F-B5B2-901D65BEC2AB}">
  <ds:schemaRefs>
    <ds:schemaRef ds:uri="http://purl.org/dc/terms/"/>
    <ds:schemaRef ds:uri="http://www.w3.org/XML/1998/namespace"/>
    <ds:schemaRef ds:uri="39dd3979-23d6-4eda-844c-e94d85e045c5"/>
    <ds:schemaRef ds:uri="http://schemas.microsoft.com/office/infopath/2007/PartnerControls"/>
    <ds:schemaRef ds:uri="http://purl.org/dc/elements/1.1/"/>
    <ds:schemaRef ds:uri="http://schemas.openxmlformats.org/package/2006/metadata/core-properties"/>
    <ds:schemaRef ds:uri="http://schemas.microsoft.com/office/2006/documentManagement/typ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69D8F9F5-D823-42A6-8F1D-16C3800C731E}">
  <ds:schemaRefs>
    <ds:schemaRef ds:uri="http://schemas.microsoft.com/sharepoint/v3/contenttype/forms"/>
  </ds:schemaRefs>
</ds:datastoreItem>
</file>

<file path=customXml/itemProps3.xml><?xml version="1.0" encoding="utf-8"?>
<ds:datastoreItem xmlns:ds="http://schemas.openxmlformats.org/officeDocument/2006/customXml" ds:itemID="{73EFD9EA-46FB-4782-9CF1-3C3E1CDBC0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dd3979-23d6-4eda-844c-e94d85e045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TotalTime>
  <Words>490</Words>
  <Application>Microsoft Office PowerPoint</Application>
  <PresentationFormat>Widescreen</PresentationFormat>
  <Paragraphs>43</Paragraphs>
  <Slides>14</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Calibri</vt:lpstr>
      <vt:lpstr>Calibri Light</vt:lpstr>
      <vt:lpstr>Corbel</vt:lpstr>
      <vt:lpstr>Office Theme</vt:lpstr>
      <vt:lpstr>Depth</vt:lpstr>
      <vt:lpstr>Psalm 1:1-2 (NIV)</vt:lpstr>
      <vt:lpstr>1 Thessalonians 5:16-18 (NIV)</vt:lpstr>
      <vt:lpstr>PowerPoint Presentation</vt:lpstr>
      <vt:lpstr>Relationship that are broken</vt:lpstr>
      <vt:lpstr>1 Timothy 4:7-8</vt:lpstr>
      <vt:lpstr>1 Timothy 4:7-8</vt:lpstr>
      <vt:lpstr>2 Timothy 3:16-17</vt:lpstr>
      <vt:lpstr>2 Timothy 3:16-17</vt:lpstr>
      <vt:lpstr>Joshua 1:8</vt:lpstr>
      <vt:lpstr>Joshua 1:8</vt:lpstr>
      <vt:lpstr>Psalm 1:1-2</vt:lpstr>
      <vt:lpstr>1 Thessalonians 5:16-18</vt:lpstr>
      <vt:lpstr>Colossians 3:16</vt:lpstr>
      <vt:lpstr>The challenge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Kenneally</dc:creator>
  <cp:lastModifiedBy>Streamer</cp:lastModifiedBy>
  <cp:revision>2</cp:revision>
  <dcterms:created xsi:type="dcterms:W3CDTF">2023-02-25T12:05:22Z</dcterms:created>
  <dcterms:modified xsi:type="dcterms:W3CDTF">2023-02-25T22:18:50Z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0x010100DC8B16D8065F064AA0FF5C31ACD0AC29</vt:lpwstr>
  </property>
</Properties>
</file>